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552" y="24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1222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257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0956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1946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2130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37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4931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541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746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6376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829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B7FCC-B291-4FFE-851D-8E7F9FE656A9}" type="datetimeFigureOut">
              <a:rPr lang="ru-RU" smtClean="0"/>
              <a:pPr/>
              <a:t>22.05.19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71E9B-D7F4-4DD4-A7B3-158380148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831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7424" y="0"/>
            <a:ext cx="7620000" cy="10476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8532440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1600" b="1" dirty="0" smtClean="0"/>
              <a:t>Нарушение </a:t>
            </a:r>
            <a:r>
              <a:rPr lang="ru-RU" sz="1600" b="1" dirty="0" smtClean="0"/>
              <a:t>требований пожарной безопасности в период особого противопожарного режима (</a:t>
            </a:r>
            <a:r>
              <a:rPr lang="ru-RU" sz="1600" dirty="0" smtClean="0"/>
              <a:t>с 29 апреля до 15 октября 2019 г. </a:t>
            </a:r>
            <a:r>
              <a:rPr lang="ru-RU" sz="1600" dirty="0" smtClean="0"/>
              <a:t>)</a:t>
            </a:r>
            <a:r>
              <a:rPr lang="ru-RU" sz="1600" dirty="0" smtClean="0"/>
              <a:t> </a:t>
            </a:r>
            <a:r>
              <a:rPr lang="ru-RU" sz="1600" dirty="0" smtClean="0"/>
              <a:t>влечет наложение административного штрафа на граждан в размере от 2000 до 4000 рублей; на должностных лиц – от </a:t>
            </a:r>
            <a:r>
              <a:rPr lang="ru-RU" sz="1600" dirty="0" smtClean="0"/>
              <a:t>15000 </a:t>
            </a:r>
            <a:r>
              <a:rPr lang="ru-RU" sz="1600" dirty="0" smtClean="0"/>
              <a:t>до </a:t>
            </a:r>
            <a:r>
              <a:rPr lang="ru-RU" sz="1600" dirty="0" smtClean="0"/>
              <a:t>3</a:t>
            </a:r>
            <a:r>
              <a:rPr lang="ru-RU" sz="1600" dirty="0" smtClean="0"/>
              <a:t>0000 </a:t>
            </a:r>
            <a:r>
              <a:rPr lang="ru-RU" sz="1600" dirty="0" smtClean="0"/>
              <a:t>рублей; </a:t>
            </a:r>
            <a:r>
              <a:rPr lang="ru-RU" sz="1600" dirty="0" smtClean="0"/>
              <a:t>на лиц, осуществляющих предпринимательскую деятельность без образования юридического лица </a:t>
            </a:r>
            <a:r>
              <a:rPr lang="ru-RU" sz="1600" dirty="0" smtClean="0"/>
              <a:t> - от 30000 до 40000; </a:t>
            </a:r>
            <a:r>
              <a:rPr lang="ru-RU" sz="1600" dirty="0" smtClean="0"/>
              <a:t>на </a:t>
            </a:r>
            <a:r>
              <a:rPr lang="ru-RU" sz="1600" dirty="0" smtClean="0"/>
              <a:t>юридических лиц – от 50000 до 60000 рублей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8692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Воронин</dc:creator>
  <cp:lastModifiedBy>Михаил Цыганков</cp:lastModifiedBy>
  <cp:revision>10</cp:revision>
  <dcterms:created xsi:type="dcterms:W3CDTF">2017-05-12T09:09:17Z</dcterms:created>
  <dcterms:modified xsi:type="dcterms:W3CDTF">2019-05-22T09:28:58Z</dcterms:modified>
</cp:coreProperties>
</file>